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8" r:id="rId3"/>
    <p:sldId id="259" r:id="rId4"/>
    <p:sldId id="260" r:id="rId5"/>
    <p:sldId id="261" r:id="rId6"/>
    <p:sldId id="296" r:id="rId7"/>
    <p:sldId id="262" r:id="rId8"/>
    <p:sldId id="263" r:id="rId9"/>
    <p:sldId id="264" r:id="rId10"/>
    <p:sldId id="265" r:id="rId11"/>
    <p:sldId id="266" r:id="rId12"/>
    <p:sldId id="267" r:id="rId13"/>
    <p:sldId id="268" r:id="rId14"/>
    <p:sldId id="270" r:id="rId15"/>
    <p:sldId id="272" r:id="rId16"/>
    <p:sldId id="274" r:id="rId17"/>
    <p:sldId id="275" r:id="rId18"/>
    <p:sldId id="277" r:id="rId19"/>
    <p:sldId id="290" r:id="rId20"/>
    <p:sldId id="279" r:id="rId21"/>
    <p:sldId id="291" r:id="rId22"/>
    <p:sldId id="284" r:id="rId23"/>
    <p:sldId id="280" r:id="rId24"/>
    <p:sldId id="281" r:id="rId25"/>
    <p:sldId id="282" r:id="rId26"/>
    <p:sldId id="285" r:id="rId27"/>
    <p:sldId id="286" r:id="rId28"/>
    <p:sldId id="28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F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90" d="100"/>
          <a:sy n="90" d="100"/>
        </p:scale>
        <p:origin x="118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hkar jaiswal" userId="7fb6150d1c9ee926" providerId="LiveId" clId="{4180AFAC-771E-476D-A8E8-EE8DB4EF6210}"/>
    <pc:docChg chg="undo custSel addSld delSld modSld sldOrd">
      <pc:chgData name="shreyashkar jaiswal" userId="7fb6150d1c9ee926" providerId="LiveId" clId="{4180AFAC-771E-476D-A8E8-EE8DB4EF6210}" dt="2021-12-13T16:45:41.600" v="142" actId="14100"/>
      <pc:docMkLst>
        <pc:docMk/>
      </pc:docMkLst>
      <pc:sldChg chg="ord">
        <pc:chgData name="shreyashkar jaiswal" userId="7fb6150d1c9ee926" providerId="LiveId" clId="{4180AFAC-771E-476D-A8E8-EE8DB4EF6210}" dt="2021-12-13T16:22:21.730" v="100"/>
        <pc:sldMkLst>
          <pc:docMk/>
          <pc:sldMk cId="0" sldId="266"/>
        </pc:sldMkLst>
      </pc:sldChg>
      <pc:sldChg chg="addSp delSp modSp mod">
        <pc:chgData name="shreyashkar jaiswal" userId="7fb6150d1c9ee926" providerId="LiveId" clId="{4180AFAC-771E-476D-A8E8-EE8DB4EF6210}" dt="2021-12-13T16:05:13.568" v="69" actId="14100"/>
        <pc:sldMkLst>
          <pc:docMk/>
          <pc:sldMk cId="0" sldId="274"/>
        </pc:sldMkLst>
        <pc:picChg chg="del">
          <ac:chgData name="shreyashkar jaiswal" userId="7fb6150d1c9ee926" providerId="LiveId" clId="{4180AFAC-771E-476D-A8E8-EE8DB4EF6210}" dt="2021-12-13T16:05:05.301" v="67" actId="478"/>
          <ac:picMkLst>
            <pc:docMk/>
            <pc:sldMk cId="0" sldId="274"/>
            <ac:picMk id="2" creationId="{00000000-0000-0000-0000-000000000000}"/>
          </ac:picMkLst>
        </pc:picChg>
        <pc:picChg chg="add mod">
          <ac:chgData name="shreyashkar jaiswal" userId="7fb6150d1c9ee926" providerId="LiveId" clId="{4180AFAC-771E-476D-A8E8-EE8DB4EF6210}" dt="2021-12-13T16:05:13.568" v="69" actId="14100"/>
          <ac:picMkLst>
            <pc:docMk/>
            <pc:sldMk cId="0" sldId="274"/>
            <ac:picMk id="4" creationId="{BECAD597-3628-417F-ADE6-7B0A8EA8D758}"/>
          </ac:picMkLst>
        </pc:picChg>
      </pc:sldChg>
      <pc:sldChg chg="addSp delSp modSp mod">
        <pc:chgData name="shreyashkar jaiswal" userId="7fb6150d1c9ee926" providerId="LiveId" clId="{4180AFAC-771E-476D-A8E8-EE8DB4EF6210}" dt="2021-12-13T16:05:58.139" v="74" actId="14100"/>
        <pc:sldMkLst>
          <pc:docMk/>
          <pc:sldMk cId="0" sldId="275"/>
        </pc:sldMkLst>
        <pc:picChg chg="del mod">
          <ac:chgData name="shreyashkar jaiswal" userId="7fb6150d1c9ee926" providerId="LiveId" clId="{4180AFAC-771E-476D-A8E8-EE8DB4EF6210}" dt="2021-12-13T16:05:51.056" v="72" actId="478"/>
          <ac:picMkLst>
            <pc:docMk/>
            <pc:sldMk cId="0" sldId="275"/>
            <ac:picMk id="2" creationId="{00000000-0000-0000-0000-000000000000}"/>
          </ac:picMkLst>
        </pc:picChg>
        <pc:picChg chg="add mod">
          <ac:chgData name="shreyashkar jaiswal" userId="7fb6150d1c9ee926" providerId="LiveId" clId="{4180AFAC-771E-476D-A8E8-EE8DB4EF6210}" dt="2021-12-13T16:05:58.139" v="74" actId="14100"/>
          <ac:picMkLst>
            <pc:docMk/>
            <pc:sldMk cId="0" sldId="275"/>
            <ac:picMk id="4" creationId="{34C3F1FB-FC68-44F5-9D27-233274309051}"/>
          </ac:picMkLst>
        </pc:picChg>
      </pc:sldChg>
      <pc:sldChg chg="addSp delSp modSp mod">
        <pc:chgData name="shreyashkar jaiswal" userId="7fb6150d1c9ee926" providerId="LiveId" clId="{4180AFAC-771E-476D-A8E8-EE8DB4EF6210}" dt="2021-12-13T16:06:30.977" v="78" actId="1076"/>
        <pc:sldMkLst>
          <pc:docMk/>
          <pc:sldMk cId="0" sldId="276"/>
        </pc:sldMkLst>
        <pc:picChg chg="del">
          <ac:chgData name="shreyashkar jaiswal" userId="7fb6150d1c9ee926" providerId="LiveId" clId="{4180AFAC-771E-476D-A8E8-EE8DB4EF6210}" dt="2021-12-13T16:06:24.736" v="76" actId="478"/>
          <ac:picMkLst>
            <pc:docMk/>
            <pc:sldMk cId="0" sldId="276"/>
            <ac:picMk id="2" creationId="{00000000-0000-0000-0000-000000000000}"/>
          </ac:picMkLst>
        </pc:picChg>
        <pc:picChg chg="add mod">
          <ac:chgData name="shreyashkar jaiswal" userId="7fb6150d1c9ee926" providerId="LiveId" clId="{4180AFAC-771E-476D-A8E8-EE8DB4EF6210}" dt="2021-12-13T16:06:30.977" v="78" actId="1076"/>
          <ac:picMkLst>
            <pc:docMk/>
            <pc:sldMk cId="0" sldId="276"/>
            <ac:picMk id="4" creationId="{09C30575-2EB7-42B2-91BC-B28F9EBCF3F0}"/>
          </ac:picMkLst>
        </pc:picChg>
      </pc:sldChg>
      <pc:sldChg chg="ord">
        <pc:chgData name="shreyashkar jaiswal" userId="7fb6150d1c9ee926" providerId="LiveId" clId="{4180AFAC-771E-476D-A8E8-EE8DB4EF6210}" dt="2021-12-13T16:43:14.619" v="127"/>
        <pc:sldMkLst>
          <pc:docMk/>
          <pc:sldMk cId="0" sldId="280"/>
        </pc:sldMkLst>
      </pc:sldChg>
      <pc:sldChg chg="ord">
        <pc:chgData name="shreyashkar jaiswal" userId="7fb6150d1c9ee926" providerId="LiveId" clId="{4180AFAC-771E-476D-A8E8-EE8DB4EF6210}" dt="2021-12-13T16:43:21.523" v="134"/>
        <pc:sldMkLst>
          <pc:docMk/>
          <pc:sldMk cId="0" sldId="281"/>
        </pc:sldMkLst>
      </pc:sldChg>
      <pc:sldChg chg="modSp mod ord">
        <pc:chgData name="shreyashkar jaiswal" userId="7fb6150d1c9ee926" providerId="LiveId" clId="{4180AFAC-771E-476D-A8E8-EE8DB4EF6210}" dt="2021-12-13T16:43:29.972" v="141"/>
        <pc:sldMkLst>
          <pc:docMk/>
          <pc:sldMk cId="0" sldId="282"/>
        </pc:sldMkLst>
        <pc:picChg chg="mod">
          <ac:chgData name="shreyashkar jaiswal" userId="7fb6150d1c9ee926" providerId="LiveId" clId="{4180AFAC-771E-476D-A8E8-EE8DB4EF6210}" dt="2021-12-13T15:52:27.431" v="1" actId="1076"/>
          <ac:picMkLst>
            <pc:docMk/>
            <pc:sldMk cId="0" sldId="282"/>
            <ac:picMk id="2" creationId="{00000000-0000-0000-0000-000000000000}"/>
          </ac:picMkLst>
        </pc:picChg>
      </pc:sldChg>
      <pc:sldChg chg="addSp delSp modSp mod">
        <pc:chgData name="shreyashkar jaiswal" userId="7fb6150d1c9ee926" providerId="LiveId" clId="{4180AFAC-771E-476D-A8E8-EE8DB4EF6210}" dt="2021-12-13T16:42:52.464" v="120" actId="1076"/>
        <pc:sldMkLst>
          <pc:docMk/>
          <pc:sldMk cId="0" sldId="284"/>
        </pc:sldMkLst>
        <pc:picChg chg="del">
          <ac:chgData name="shreyashkar jaiswal" userId="7fb6150d1c9ee926" providerId="LiveId" clId="{4180AFAC-771E-476D-A8E8-EE8DB4EF6210}" dt="2021-12-13T16:42:44.643" v="116" actId="478"/>
          <ac:picMkLst>
            <pc:docMk/>
            <pc:sldMk cId="0" sldId="284"/>
            <ac:picMk id="2" creationId="{00000000-0000-0000-0000-000000000000}"/>
          </ac:picMkLst>
        </pc:picChg>
        <pc:picChg chg="add mod">
          <ac:chgData name="shreyashkar jaiswal" userId="7fb6150d1c9ee926" providerId="LiveId" clId="{4180AFAC-771E-476D-A8E8-EE8DB4EF6210}" dt="2021-12-13T16:42:52.464" v="120" actId="1076"/>
          <ac:picMkLst>
            <pc:docMk/>
            <pc:sldMk cId="0" sldId="284"/>
            <ac:picMk id="4" creationId="{E4F29D1F-D5E6-4B74-A8C6-6ECC6F07477B}"/>
          </ac:picMkLst>
        </pc:picChg>
      </pc:sldChg>
      <pc:sldChg chg="modSp mod">
        <pc:chgData name="shreyashkar jaiswal" userId="7fb6150d1c9ee926" providerId="LiveId" clId="{4180AFAC-771E-476D-A8E8-EE8DB4EF6210}" dt="2021-12-13T15:52:48.375" v="2" actId="20577"/>
        <pc:sldMkLst>
          <pc:docMk/>
          <pc:sldMk cId="0" sldId="285"/>
        </pc:sldMkLst>
        <pc:spChg chg="mod">
          <ac:chgData name="shreyashkar jaiswal" userId="7fb6150d1c9ee926" providerId="LiveId" clId="{4180AFAC-771E-476D-A8E8-EE8DB4EF6210}" dt="2021-12-13T15:52:48.375" v="2" actId="20577"/>
          <ac:spMkLst>
            <pc:docMk/>
            <pc:sldMk cId="0" sldId="285"/>
            <ac:spMk id="2" creationId="{00000000-0000-0000-0000-000000000000}"/>
          </ac:spMkLst>
        </pc:spChg>
      </pc:sldChg>
      <pc:sldChg chg="modSp mod">
        <pc:chgData name="shreyashkar jaiswal" userId="7fb6150d1c9ee926" providerId="LiveId" clId="{4180AFAC-771E-476D-A8E8-EE8DB4EF6210}" dt="2021-12-13T16:29:30.657" v="114" actId="20577"/>
        <pc:sldMkLst>
          <pc:docMk/>
          <pc:sldMk cId="0" sldId="286"/>
        </pc:sldMkLst>
        <pc:spChg chg="mod">
          <ac:chgData name="shreyashkar jaiswal" userId="7fb6150d1c9ee926" providerId="LiveId" clId="{4180AFAC-771E-476D-A8E8-EE8DB4EF6210}" dt="2021-12-13T15:54:54.513" v="55" actId="27636"/>
          <ac:spMkLst>
            <pc:docMk/>
            <pc:sldMk cId="0" sldId="286"/>
            <ac:spMk id="2" creationId="{00000000-0000-0000-0000-000000000000}"/>
          </ac:spMkLst>
        </pc:spChg>
        <pc:spChg chg="mod">
          <ac:chgData name="shreyashkar jaiswal" userId="7fb6150d1c9ee926" providerId="LiveId" clId="{4180AFAC-771E-476D-A8E8-EE8DB4EF6210}" dt="2021-12-13T16:29:30.657" v="114" actId="20577"/>
          <ac:spMkLst>
            <pc:docMk/>
            <pc:sldMk cId="0" sldId="286"/>
            <ac:spMk id="3" creationId="{00000000-0000-0000-0000-000000000000}"/>
          </ac:spMkLst>
        </pc:spChg>
      </pc:sldChg>
      <pc:sldChg chg="modSp mod">
        <pc:chgData name="shreyashkar jaiswal" userId="7fb6150d1c9ee926" providerId="LiveId" clId="{4180AFAC-771E-476D-A8E8-EE8DB4EF6210}" dt="2021-12-13T16:45:41.600" v="142" actId="14100"/>
        <pc:sldMkLst>
          <pc:docMk/>
          <pc:sldMk cId="656056956" sldId="289"/>
        </pc:sldMkLst>
        <pc:spChg chg="mod">
          <ac:chgData name="shreyashkar jaiswal" userId="7fb6150d1c9ee926" providerId="LiveId" clId="{4180AFAC-771E-476D-A8E8-EE8DB4EF6210}" dt="2021-12-13T15:55:16.503" v="60" actId="20577"/>
          <ac:spMkLst>
            <pc:docMk/>
            <pc:sldMk cId="656056956" sldId="289"/>
            <ac:spMk id="26" creationId="{9CE3693E-6A74-42A3-9C1E-E87EAFD216BC}"/>
          </ac:spMkLst>
        </pc:spChg>
        <pc:spChg chg="mod">
          <ac:chgData name="shreyashkar jaiswal" userId="7fb6150d1c9ee926" providerId="LiveId" clId="{4180AFAC-771E-476D-A8E8-EE8DB4EF6210}" dt="2021-12-13T15:55:21.643" v="62" actId="20577"/>
          <ac:spMkLst>
            <pc:docMk/>
            <pc:sldMk cId="656056956" sldId="289"/>
            <ac:spMk id="27" creationId="{4D527D4C-5340-4749-ABC9-D052E368D2E0}"/>
          </ac:spMkLst>
        </pc:spChg>
        <pc:spChg chg="mod">
          <ac:chgData name="shreyashkar jaiswal" userId="7fb6150d1c9ee926" providerId="LiveId" clId="{4180AFAC-771E-476D-A8E8-EE8DB4EF6210}" dt="2021-12-13T15:55:35.248" v="64" actId="1076"/>
          <ac:spMkLst>
            <pc:docMk/>
            <pc:sldMk cId="656056956" sldId="289"/>
            <ac:spMk id="32" creationId="{410412BC-EB70-4916-A07C-CA4CE1C18E77}"/>
          </ac:spMkLst>
        </pc:spChg>
        <pc:picChg chg="mod">
          <ac:chgData name="shreyashkar jaiswal" userId="7fb6150d1c9ee926" providerId="LiveId" clId="{4180AFAC-771E-476D-A8E8-EE8DB4EF6210}" dt="2021-12-13T16:45:41.600" v="142" actId="14100"/>
          <ac:picMkLst>
            <pc:docMk/>
            <pc:sldMk cId="656056956" sldId="289"/>
            <ac:picMk id="6" creationId="{54DACEBC-65D1-453C-91B5-9E6F493E19B2}"/>
          </ac:picMkLst>
        </pc:picChg>
      </pc:sldChg>
      <pc:sldChg chg="new del">
        <pc:chgData name="shreyashkar jaiswal" userId="7fb6150d1c9ee926" providerId="LiveId" clId="{4180AFAC-771E-476D-A8E8-EE8DB4EF6210}" dt="2021-12-13T15:53:07.253" v="4" actId="680"/>
        <pc:sldMkLst>
          <pc:docMk/>
          <pc:sldMk cId="156649729" sldId="291"/>
        </pc:sldMkLst>
      </pc:sldChg>
      <pc:sldChg chg="addSp modSp new mod">
        <pc:chgData name="shreyashkar jaiswal" userId="7fb6150d1c9ee926" providerId="LiveId" clId="{4180AFAC-771E-476D-A8E8-EE8DB4EF6210}" dt="2021-12-13T16:07:07.776" v="82" actId="1076"/>
        <pc:sldMkLst>
          <pc:docMk/>
          <pc:sldMk cId="972550934" sldId="291"/>
        </pc:sldMkLst>
        <pc:picChg chg="add mod">
          <ac:chgData name="shreyashkar jaiswal" userId="7fb6150d1c9ee926" providerId="LiveId" clId="{4180AFAC-771E-476D-A8E8-EE8DB4EF6210}" dt="2021-12-13T16:07:07.776" v="82" actId="1076"/>
          <ac:picMkLst>
            <pc:docMk/>
            <pc:sldMk cId="972550934" sldId="291"/>
            <ac:picMk id="3" creationId="{A1B5439B-1BCA-406E-A738-A8481CEE0D76}"/>
          </ac:picMkLst>
        </pc:picChg>
      </pc:sldChg>
      <pc:sldChg chg="addSp modSp new mod">
        <pc:chgData name="shreyashkar jaiswal" userId="7fb6150d1c9ee926" providerId="LiveId" clId="{4180AFAC-771E-476D-A8E8-EE8DB4EF6210}" dt="2021-12-13T16:07:45.661" v="88" actId="1076"/>
        <pc:sldMkLst>
          <pc:docMk/>
          <pc:sldMk cId="3664100265" sldId="292"/>
        </pc:sldMkLst>
        <pc:picChg chg="add mod">
          <ac:chgData name="shreyashkar jaiswal" userId="7fb6150d1c9ee926" providerId="LiveId" clId="{4180AFAC-771E-476D-A8E8-EE8DB4EF6210}" dt="2021-12-13T16:07:45.661" v="88" actId="1076"/>
          <ac:picMkLst>
            <pc:docMk/>
            <pc:sldMk cId="3664100265" sldId="292"/>
            <ac:picMk id="3" creationId="{F4A70314-C771-41AE-8CC2-95D9C9FA8852}"/>
          </ac:picMkLst>
        </pc:picChg>
      </pc:sldChg>
      <pc:sldChg chg="addSp modSp new mod">
        <pc:chgData name="shreyashkar jaiswal" userId="7fb6150d1c9ee926" providerId="LiveId" clId="{4180AFAC-771E-476D-A8E8-EE8DB4EF6210}" dt="2021-12-13T16:08:20.524" v="92" actId="1076"/>
        <pc:sldMkLst>
          <pc:docMk/>
          <pc:sldMk cId="1697251640" sldId="293"/>
        </pc:sldMkLst>
        <pc:picChg chg="add mod">
          <ac:chgData name="shreyashkar jaiswal" userId="7fb6150d1c9ee926" providerId="LiveId" clId="{4180AFAC-771E-476D-A8E8-EE8DB4EF6210}" dt="2021-12-13T16:08:20.524" v="92" actId="1076"/>
          <ac:picMkLst>
            <pc:docMk/>
            <pc:sldMk cId="1697251640" sldId="293"/>
            <ac:picMk id="3" creationId="{5DD90AAD-ABEA-4308-B1DD-AF9A03AB0708}"/>
          </ac:picMkLst>
        </pc:picChg>
      </pc:sldChg>
      <pc:sldChg chg="new del">
        <pc:chgData name="shreyashkar jaiswal" userId="7fb6150d1c9ee926" providerId="LiveId" clId="{4180AFAC-771E-476D-A8E8-EE8DB4EF6210}" dt="2021-12-13T16:24:35.289" v="110" actId="47"/>
        <pc:sldMkLst>
          <pc:docMk/>
          <pc:sldMk cId="3635615010" sldId="294"/>
        </pc:sldMkLst>
      </pc:sldChg>
      <pc:sldChg chg="addSp modSp new del mod">
        <pc:chgData name="shreyashkar jaiswal" userId="7fb6150d1c9ee926" providerId="LiveId" clId="{4180AFAC-771E-476D-A8E8-EE8DB4EF6210}" dt="2021-12-13T16:24:19.358" v="107" actId="47"/>
        <pc:sldMkLst>
          <pc:docMk/>
          <pc:sldMk cId="3645282854" sldId="294"/>
        </pc:sldMkLst>
        <pc:picChg chg="add mod">
          <ac:chgData name="shreyashkar jaiswal" userId="7fb6150d1c9ee926" providerId="LiveId" clId="{4180AFAC-771E-476D-A8E8-EE8DB4EF6210}" dt="2021-12-13T16:23:16.012" v="106" actId="1076"/>
          <ac:picMkLst>
            <pc:docMk/>
            <pc:sldMk cId="3645282854" sldId="294"/>
            <ac:picMk id="5" creationId="{E4ED15A5-9D6C-40E4-97BE-C0A9FBA6849A}"/>
          </ac:picMkLst>
        </pc:picChg>
      </pc:sldChg>
      <pc:sldChg chg="addSp modSp new mod">
        <pc:chgData name="shreyashkar jaiswal" userId="7fb6150d1c9ee926" providerId="LiveId" clId="{4180AFAC-771E-476D-A8E8-EE8DB4EF6210}" dt="2021-12-13T16:24:44.441" v="113" actId="14100"/>
        <pc:sldMkLst>
          <pc:docMk/>
          <pc:sldMk cId="2295110572" sldId="295"/>
        </pc:sldMkLst>
        <pc:picChg chg="add mod">
          <ac:chgData name="shreyashkar jaiswal" userId="7fb6150d1c9ee926" providerId="LiveId" clId="{4180AFAC-771E-476D-A8E8-EE8DB4EF6210}" dt="2021-12-13T16:24:44.441" v="113" actId="14100"/>
          <ac:picMkLst>
            <pc:docMk/>
            <pc:sldMk cId="2295110572" sldId="295"/>
            <ac:picMk id="3" creationId="{014457DE-3B6B-4CC6-8CB7-5A2282B01D04}"/>
          </ac:picMkLst>
        </pc:picChg>
      </pc:sldChg>
    </pc:docChg>
  </pc:docChgLst>
  <pc:docChgLst>
    <pc:chgData name="shreyashkar jaiswal" userId="7fb6150d1c9ee926" providerId="LiveId" clId="{0533271F-3327-47D4-9E26-51BDB93F13A0}"/>
    <pc:docChg chg="undo custSel addSld delSld modSld">
      <pc:chgData name="shreyashkar jaiswal" userId="7fb6150d1c9ee926" providerId="LiveId" clId="{0533271F-3327-47D4-9E26-51BDB93F13A0}" dt="2022-04-19T07:39:24.392" v="1247" actId="2696"/>
      <pc:docMkLst>
        <pc:docMk/>
      </pc:docMkLst>
      <pc:sldChg chg="addSp delSp modSp mod">
        <pc:chgData name="shreyashkar jaiswal" userId="7fb6150d1c9ee926" providerId="LiveId" clId="{0533271F-3327-47D4-9E26-51BDB93F13A0}" dt="2022-04-19T04:18:08.376" v="846" actId="1076"/>
        <pc:sldMkLst>
          <pc:docMk/>
          <pc:sldMk cId="0" sldId="256"/>
        </pc:sldMkLst>
        <pc:spChg chg="del mod">
          <ac:chgData name="shreyashkar jaiswal" userId="7fb6150d1c9ee926" providerId="LiveId" clId="{0533271F-3327-47D4-9E26-51BDB93F13A0}" dt="2022-04-18T16:49:28.224" v="390" actId="21"/>
          <ac:spMkLst>
            <pc:docMk/>
            <pc:sldMk cId="0" sldId="256"/>
            <ac:spMk id="2" creationId="{00000000-0000-0000-0000-000000000000}"/>
          </ac:spMkLst>
        </pc:spChg>
        <pc:spChg chg="add mod">
          <ac:chgData name="shreyashkar jaiswal" userId="7fb6150d1c9ee926" providerId="LiveId" clId="{0533271F-3327-47D4-9E26-51BDB93F13A0}" dt="2022-04-18T16:55:20.872" v="603" actId="20577"/>
          <ac:spMkLst>
            <pc:docMk/>
            <pc:sldMk cId="0" sldId="256"/>
            <ac:spMk id="5" creationId="{A910CE30-CE46-4BAC-8AFD-416F12628ECB}"/>
          </ac:spMkLst>
        </pc:spChg>
        <pc:spChg chg="add mod">
          <ac:chgData name="shreyashkar jaiswal" userId="7fb6150d1c9ee926" providerId="LiveId" clId="{0533271F-3327-47D4-9E26-51BDB93F13A0}" dt="2022-04-18T16:54:58.541" v="599" actId="20577"/>
          <ac:spMkLst>
            <pc:docMk/>
            <pc:sldMk cId="0" sldId="256"/>
            <ac:spMk id="6" creationId="{70ED5802-1376-412F-9546-71766D630ED9}"/>
          </ac:spMkLst>
        </pc:spChg>
        <pc:spChg chg="add del mod">
          <ac:chgData name="shreyashkar jaiswal" userId="7fb6150d1c9ee926" providerId="LiveId" clId="{0533271F-3327-47D4-9E26-51BDB93F13A0}" dt="2022-04-18T16:49:35.085" v="391" actId="21"/>
          <ac:spMkLst>
            <pc:docMk/>
            <pc:sldMk cId="0" sldId="256"/>
            <ac:spMk id="8" creationId="{B53DADE9-6FB3-4AB8-A2D3-7047D00D0C19}"/>
          </ac:spMkLst>
        </pc:spChg>
        <pc:spChg chg="add del mod">
          <ac:chgData name="shreyashkar jaiswal" userId="7fb6150d1c9ee926" providerId="LiveId" clId="{0533271F-3327-47D4-9E26-51BDB93F13A0}" dt="2022-04-19T04:18:08.376" v="846" actId="1076"/>
          <ac:spMkLst>
            <pc:docMk/>
            <pc:sldMk cId="0" sldId="256"/>
            <ac:spMk id="9" creationId="{B543A897-442F-4B71-978A-D0018F8BFA89}"/>
          </ac:spMkLst>
        </pc:spChg>
        <pc:picChg chg="add mod">
          <ac:chgData name="shreyashkar jaiswal" userId="7fb6150d1c9ee926" providerId="LiveId" clId="{0533271F-3327-47D4-9E26-51BDB93F13A0}" dt="2022-04-18T16:59:44.303" v="664" actId="1076"/>
          <ac:picMkLst>
            <pc:docMk/>
            <pc:sldMk cId="0" sldId="256"/>
            <ac:picMk id="4" creationId="{AAD10C29-A98A-44B9-9C0E-71A48A0EC07C}"/>
          </ac:picMkLst>
        </pc:picChg>
      </pc:sldChg>
      <pc:sldChg chg="modSp del mod">
        <pc:chgData name="shreyashkar jaiswal" userId="7fb6150d1c9ee926" providerId="LiveId" clId="{0533271F-3327-47D4-9E26-51BDB93F13A0}" dt="2022-04-18T16:57:22.423" v="643" actId="47"/>
        <pc:sldMkLst>
          <pc:docMk/>
          <pc:sldMk cId="0" sldId="257"/>
        </pc:sldMkLst>
        <pc:spChg chg="mod">
          <ac:chgData name="shreyashkar jaiswal" userId="7fb6150d1c9ee926" providerId="LiveId" clId="{0533271F-3327-47D4-9E26-51BDB93F13A0}" dt="2022-04-18T16:57:12.869" v="642" actId="20577"/>
          <ac:spMkLst>
            <pc:docMk/>
            <pc:sldMk cId="0" sldId="257"/>
            <ac:spMk id="6" creationId="{00000000-0000-0000-0000-000000000000}"/>
          </ac:spMkLst>
        </pc:spChg>
      </pc:sldChg>
      <pc:sldChg chg="addSp delSp modSp add del mod">
        <pc:chgData name="shreyashkar jaiswal" userId="7fb6150d1c9ee926" providerId="LiveId" clId="{0533271F-3327-47D4-9E26-51BDB93F13A0}" dt="2022-04-19T04:43:07.302" v="892" actId="1076"/>
        <pc:sldMkLst>
          <pc:docMk/>
          <pc:sldMk cId="0" sldId="266"/>
        </pc:sldMkLst>
        <pc:spChg chg="add del mod">
          <ac:chgData name="shreyashkar jaiswal" userId="7fb6150d1c9ee926" providerId="LiveId" clId="{0533271F-3327-47D4-9E26-51BDB93F13A0}" dt="2022-04-19T04:43:05.147" v="891" actId="22"/>
          <ac:spMkLst>
            <pc:docMk/>
            <pc:sldMk cId="0" sldId="266"/>
            <ac:spMk id="3" creationId="{F3BEB079-0DC2-40F9-95FF-D76CD3087AE4}"/>
          </ac:spMkLst>
        </pc:spChg>
        <pc:picChg chg="del">
          <ac:chgData name="shreyashkar jaiswal" userId="7fb6150d1c9ee926" providerId="LiveId" clId="{0533271F-3327-47D4-9E26-51BDB93F13A0}" dt="2022-04-18T16:58:13.900" v="650" actId="478"/>
          <ac:picMkLst>
            <pc:docMk/>
            <pc:sldMk cId="0" sldId="266"/>
            <ac:picMk id="4" creationId="{00000000-0000-0000-0000-000000000000}"/>
          </ac:picMkLst>
        </pc:picChg>
        <pc:picChg chg="add mod ord">
          <ac:chgData name="shreyashkar jaiswal" userId="7fb6150d1c9ee926" providerId="LiveId" clId="{0533271F-3327-47D4-9E26-51BDB93F13A0}" dt="2022-04-19T04:43:07.302" v="892" actId="1076"/>
          <ac:picMkLst>
            <pc:docMk/>
            <pc:sldMk cId="0" sldId="266"/>
            <ac:picMk id="4" creationId="{2D9F1FF6-0ACE-4BDC-9AFD-F46B800EE82D}"/>
          </ac:picMkLst>
        </pc:picChg>
      </pc:sldChg>
      <pc:sldChg chg="del">
        <pc:chgData name="shreyashkar jaiswal" userId="7fb6150d1c9ee926" providerId="LiveId" clId="{0533271F-3327-47D4-9E26-51BDB93F13A0}" dt="2022-04-19T04:44:06.280" v="898" actId="47"/>
        <pc:sldMkLst>
          <pc:docMk/>
          <pc:sldMk cId="0" sldId="269"/>
        </pc:sldMkLst>
      </pc:sldChg>
      <pc:sldChg chg="del">
        <pc:chgData name="shreyashkar jaiswal" userId="7fb6150d1c9ee926" providerId="LiveId" clId="{0533271F-3327-47D4-9E26-51BDB93F13A0}" dt="2022-04-19T04:43:58.062" v="897" actId="47"/>
        <pc:sldMkLst>
          <pc:docMk/>
          <pc:sldMk cId="0" sldId="273"/>
        </pc:sldMkLst>
      </pc:sldChg>
      <pc:sldChg chg="delSp del mod">
        <pc:chgData name="shreyashkar jaiswal" userId="7fb6150d1c9ee926" providerId="LiveId" clId="{0533271F-3327-47D4-9E26-51BDB93F13A0}" dt="2022-04-19T04:43:18.310" v="893" actId="47"/>
        <pc:sldMkLst>
          <pc:docMk/>
          <pc:sldMk cId="0" sldId="276"/>
        </pc:sldMkLst>
        <pc:picChg chg="del">
          <ac:chgData name="shreyashkar jaiswal" userId="7fb6150d1c9ee926" providerId="LiveId" clId="{0533271F-3327-47D4-9E26-51BDB93F13A0}" dt="2022-04-18T16:58:26.476" v="651" actId="478"/>
          <ac:picMkLst>
            <pc:docMk/>
            <pc:sldMk cId="0" sldId="276"/>
            <ac:picMk id="4" creationId="{09C30575-2EB7-42B2-91BC-B28F9EBCF3F0}"/>
          </ac:picMkLst>
        </pc:picChg>
      </pc:sldChg>
      <pc:sldChg chg="del">
        <pc:chgData name="shreyashkar jaiswal" userId="7fb6150d1c9ee926" providerId="LiveId" clId="{0533271F-3327-47D4-9E26-51BDB93F13A0}" dt="2022-04-19T04:43:37.009" v="894" actId="47"/>
        <pc:sldMkLst>
          <pc:docMk/>
          <pc:sldMk cId="0" sldId="283"/>
        </pc:sldMkLst>
      </pc:sldChg>
      <pc:sldChg chg="modSp mod">
        <pc:chgData name="shreyashkar jaiswal" userId="7fb6150d1c9ee926" providerId="LiveId" clId="{0533271F-3327-47D4-9E26-51BDB93F13A0}" dt="2022-04-19T07:36:56.281" v="1244" actId="20577"/>
        <pc:sldMkLst>
          <pc:docMk/>
          <pc:sldMk cId="0" sldId="285"/>
        </pc:sldMkLst>
        <pc:spChg chg="mod">
          <ac:chgData name="shreyashkar jaiswal" userId="7fb6150d1c9ee926" providerId="LiveId" clId="{0533271F-3327-47D4-9E26-51BDB93F13A0}" dt="2022-04-19T07:36:56.281" v="1244" actId="20577"/>
          <ac:spMkLst>
            <pc:docMk/>
            <pc:sldMk cId="0" sldId="285"/>
            <ac:spMk id="2" creationId="{00000000-0000-0000-0000-000000000000}"/>
          </ac:spMkLst>
        </pc:spChg>
      </pc:sldChg>
      <pc:sldChg chg="modSp del mod">
        <pc:chgData name="shreyashkar jaiswal" userId="7fb6150d1c9ee926" providerId="LiveId" clId="{0533271F-3327-47D4-9E26-51BDB93F13A0}" dt="2022-04-18T16:56:22.295" v="628" actId="47"/>
        <pc:sldMkLst>
          <pc:docMk/>
          <pc:sldMk cId="656056956" sldId="289"/>
        </pc:sldMkLst>
        <pc:spChg chg="mod">
          <ac:chgData name="shreyashkar jaiswal" userId="7fb6150d1c9ee926" providerId="LiveId" clId="{0533271F-3327-47D4-9E26-51BDB93F13A0}" dt="2022-04-16T09:08:04.599" v="3" actId="1076"/>
          <ac:spMkLst>
            <pc:docMk/>
            <pc:sldMk cId="656056956" sldId="289"/>
            <ac:spMk id="31" creationId="{A7F9F062-1842-417E-8F09-B85B0B3E01BA}"/>
          </ac:spMkLst>
        </pc:spChg>
        <pc:picChg chg="mod">
          <ac:chgData name="shreyashkar jaiswal" userId="7fb6150d1c9ee926" providerId="LiveId" clId="{0533271F-3327-47D4-9E26-51BDB93F13A0}" dt="2022-04-16T09:07:57.689" v="2" actId="1035"/>
          <ac:picMkLst>
            <pc:docMk/>
            <pc:sldMk cId="656056956" sldId="289"/>
            <ac:picMk id="23" creationId="{5407BDA6-DB8E-4185-8B6C-E1186A5B2F08}"/>
          </ac:picMkLst>
        </pc:picChg>
      </pc:sldChg>
      <pc:sldChg chg="del">
        <pc:chgData name="shreyashkar jaiswal" userId="7fb6150d1c9ee926" providerId="LiveId" clId="{0533271F-3327-47D4-9E26-51BDB93F13A0}" dt="2022-04-19T04:43:40.619" v="895" actId="47"/>
        <pc:sldMkLst>
          <pc:docMk/>
          <pc:sldMk cId="3664100265" sldId="292"/>
        </pc:sldMkLst>
      </pc:sldChg>
      <pc:sldChg chg="del">
        <pc:chgData name="shreyashkar jaiswal" userId="7fb6150d1c9ee926" providerId="LiveId" clId="{0533271F-3327-47D4-9E26-51BDB93F13A0}" dt="2022-04-19T04:43:43.022" v="896" actId="47"/>
        <pc:sldMkLst>
          <pc:docMk/>
          <pc:sldMk cId="1697251640" sldId="293"/>
        </pc:sldMkLst>
      </pc:sldChg>
      <pc:sldChg chg="delSp add del mod">
        <pc:chgData name="shreyashkar jaiswal" userId="7fb6150d1c9ee926" providerId="LiveId" clId="{0533271F-3327-47D4-9E26-51BDB93F13A0}" dt="2022-04-19T04:42:22.827" v="890" actId="47"/>
        <pc:sldMkLst>
          <pc:docMk/>
          <pc:sldMk cId="2295110572" sldId="295"/>
        </pc:sldMkLst>
        <pc:picChg chg="del">
          <ac:chgData name="shreyashkar jaiswal" userId="7fb6150d1c9ee926" providerId="LiveId" clId="{0533271F-3327-47D4-9E26-51BDB93F13A0}" dt="2022-04-18T16:58:05.448" v="649" actId="478"/>
          <ac:picMkLst>
            <pc:docMk/>
            <pc:sldMk cId="2295110572" sldId="295"/>
            <ac:picMk id="3" creationId="{014457DE-3B6B-4CC6-8CB7-5A2282B01D04}"/>
          </ac:picMkLst>
        </pc:picChg>
      </pc:sldChg>
      <pc:sldChg chg="new del">
        <pc:chgData name="shreyashkar jaiswal" userId="7fb6150d1c9ee926" providerId="LiveId" clId="{0533271F-3327-47D4-9E26-51BDB93F13A0}" dt="2022-04-18T16:26:44.083" v="11" actId="680"/>
        <pc:sldMkLst>
          <pc:docMk/>
          <pc:sldMk cId="1798502900" sldId="296"/>
        </pc:sldMkLst>
      </pc:sldChg>
      <pc:sldChg chg="addSp modSp new mod">
        <pc:chgData name="shreyashkar jaiswal" userId="7fb6150d1c9ee926" providerId="LiveId" clId="{0533271F-3327-47D4-9E26-51BDB93F13A0}" dt="2022-04-19T04:42:07.938" v="889" actId="207"/>
        <pc:sldMkLst>
          <pc:docMk/>
          <pc:sldMk cId="4089038737" sldId="296"/>
        </pc:sldMkLst>
        <pc:spChg chg="add mod">
          <ac:chgData name="shreyashkar jaiswal" userId="7fb6150d1c9ee926" providerId="LiveId" clId="{0533271F-3327-47D4-9E26-51BDB93F13A0}" dt="2022-04-19T04:40:46.725" v="862" actId="255"/>
          <ac:spMkLst>
            <pc:docMk/>
            <pc:sldMk cId="4089038737" sldId="296"/>
            <ac:spMk id="2" creationId="{385E7FA7-79C4-4DAD-A88D-FD25BE158DC3}"/>
          </ac:spMkLst>
        </pc:spChg>
        <pc:spChg chg="add mod">
          <ac:chgData name="shreyashkar jaiswal" userId="7fb6150d1c9ee926" providerId="LiveId" clId="{0533271F-3327-47D4-9E26-51BDB93F13A0}" dt="2022-04-19T04:42:07.938" v="889" actId="207"/>
          <ac:spMkLst>
            <pc:docMk/>
            <pc:sldMk cId="4089038737" sldId="296"/>
            <ac:spMk id="3" creationId="{3DA04A69-9E22-4B4A-B325-4E75AC79EEBB}"/>
          </ac:spMkLst>
        </pc:spChg>
      </pc:sldChg>
      <pc:sldChg chg="new del">
        <pc:chgData name="shreyashkar jaiswal" userId="7fb6150d1c9ee926" providerId="LiveId" clId="{0533271F-3327-47D4-9E26-51BDB93F13A0}" dt="2022-04-18T16:26:42.763" v="8" actId="680"/>
        <pc:sldMkLst>
          <pc:docMk/>
          <pc:sldMk cId="187812433" sldId="297"/>
        </pc:sldMkLst>
      </pc:sldChg>
      <pc:sldChg chg="delSp new del mod chgLayout">
        <pc:chgData name="shreyashkar jaiswal" userId="7fb6150d1c9ee926" providerId="LiveId" clId="{0533271F-3327-47D4-9E26-51BDB93F13A0}" dt="2022-04-19T07:39:24.392" v="1247" actId="2696"/>
        <pc:sldMkLst>
          <pc:docMk/>
          <pc:sldMk cId="3572377996" sldId="297"/>
        </pc:sldMkLst>
        <pc:spChg chg="del">
          <ac:chgData name="shreyashkar jaiswal" userId="7fb6150d1c9ee926" providerId="LiveId" clId="{0533271F-3327-47D4-9E26-51BDB93F13A0}" dt="2022-04-19T07:39:15.226" v="1246" actId="700"/>
          <ac:spMkLst>
            <pc:docMk/>
            <pc:sldMk cId="3572377996" sldId="297"/>
            <ac:spMk id="2" creationId="{9997BA7C-147F-4EC4-BC06-179F4E9EF486}"/>
          </ac:spMkLst>
        </pc:spChg>
        <pc:spChg chg="del">
          <ac:chgData name="shreyashkar jaiswal" userId="7fb6150d1c9ee926" providerId="LiveId" clId="{0533271F-3327-47D4-9E26-51BDB93F13A0}" dt="2022-04-19T07:39:15.226" v="1246" actId="700"/>
          <ac:spMkLst>
            <pc:docMk/>
            <pc:sldMk cId="3572377996" sldId="297"/>
            <ac:spMk id="3" creationId="{6ABB8F66-B052-480E-A121-6489294F07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A0746-AAFC-4945-823D-0D622F9EF850}" type="datetimeFigureOut">
              <a:rPr lang="en-IN" smtClean="0"/>
              <a:t>19-04-2022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BD4A3-EF79-487E-8F8B-67A3F22C8C90}" type="slidenum">
              <a:rPr lang="en-IN" smtClean="0"/>
              <a:t>‹#›</a:t>
            </a:fld>
            <a:endParaRPr lang="en-IN"/>
          </a:p>
        </p:txBody>
      </p:sp>
    </p:spTree>
    <p:extLst>
      <p:ext uri="{BB962C8B-B14F-4D97-AF65-F5344CB8AC3E}">
        <p14:creationId xmlns:p14="http://schemas.microsoft.com/office/powerpoint/2010/main" val="166676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9A1CBD46-0527-48D8-B450-D77D5C5F604A}" type="datetimeFigureOut">
              <a:rPr lang="en-US" smtClean="0"/>
              <a:t>4/19/2022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31E6CA6-7B3B-45B8-BF4E-3AEC3DDBAB8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1CBD46-0527-48D8-B450-D77D5C5F604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1CBD46-0527-48D8-B450-D77D5C5F604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A1CBD46-0527-48D8-B450-D77D5C5F604A}" type="datetimeFigureOut">
              <a:rPr lang="en-US" smtClean="0"/>
              <a:t>4/19/2022</a:t>
            </a:fld>
            <a:endParaRPr lang="en-US"/>
          </a:p>
        </p:txBody>
      </p:sp>
      <p:sp>
        <p:nvSpPr>
          <p:cNvPr id="9" name="Slide Number Placeholder 8"/>
          <p:cNvSpPr>
            <a:spLocks noGrp="1"/>
          </p:cNvSpPr>
          <p:nvPr>
            <p:ph type="sldNum" sz="quarter" idx="15"/>
          </p:nvPr>
        </p:nvSpPr>
        <p:spPr/>
        <p:txBody>
          <a:bodyPr rtlCol="0"/>
          <a:lstStyle/>
          <a:p>
            <a:fld id="{231E6CA6-7B3B-45B8-BF4E-3AEC3DDBAB88}"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A1CBD46-0527-48D8-B450-D77D5C5F604A}" type="datetimeFigureOut">
              <a:rPr lang="en-US" smtClean="0"/>
              <a:t>4/19/2022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31E6CA6-7B3B-45B8-BF4E-3AEC3DDBAB8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A1CBD46-0527-48D8-B450-D77D5C5F604A}"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1E6CA6-7B3B-45B8-BF4E-3AEC3DDBAB88}"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A1CBD46-0527-48D8-B450-D77D5C5F604A}" type="datetimeFigureOut">
              <a:rPr lang="en-US" smtClean="0"/>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1E6CA6-7B3B-45B8-BF4E-3AEC3DDBAB88}"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A1CBD46-0527-48D8-B450-D77D5C5F604A}" type="datetimeFigureOut">
              <a:rPr lang="en-US" smtClean="0"/>
              <a:t>4/19/2022</a:t>
            </a:fld>
            <a:endParaRPr lang="en-US"/>
          </a:p>
        </p:txBody>
      </p:sp>
      <p:sp>
        <p:nvSpPr>
          <p:cNvPr id="7" name="Slide Number Placeholder 6"/>
          <p:cNvSpPr>
            <a:spLocks noGrp="1"/>
          </p:cNvSpPr>
          <p:nvPr>
            <p:ph type="sldNum" sz="quarter" idx="11"/>
          </p:nvPr>
        </p:nvSpPr>
        <p:spPr/>
        <p:txBody>
          <a:bodyPr rtlCol="0"/>
          <a:lstStyle/>
          <a:p>
            <a:fld id="{231E6CA6-7B3B-45B8-BF4E-3AEC3DDBAB88}"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CBD46-0527-48D8-B450-D77D5C5F604A}" type="datetimeFigureOut">
              <a:rPr lang="en-US" smtClean="0"/>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1E6CA6-7B3B-45B8-BF4E-3AEC3DDBAB8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A1CBD46-0527-48D8-B450-D77D5C5F604A}" type="datetimeFigureOut">
              <a:rPr lang="en-US" smtClean="0"/>
              <a:t>4/19/2022</a:t>
            </a:fld>
            <a:endParaRPr lang="en-US"/>
          </a:p>
        </p:txBody>
      </p:sp>
      <p:sp>
        <p:nvSpPr>
          <p:cNvPr id="22" name="Slide Number Placeholder 21"/>
          <p:cNvSpPr>
            <a:spLocks noGrp="1"/>
          </p:cNvSpPr>
          <p:nvPr>
            <p:ph type="sldNum" sz="quarter" idx="15"/>
          </p:nvPr>
        </p:nvSpPr>
        <p:spPr/>
        <p:txBody>
          <a:bodyPr rtlCol="0"/>
          <a:lstStyle/>
          <a:p>
            <a:fld id="{231E6CA6-7B3B-45B8-BF4E-3AEC3DDBAB88}"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A1CBD46-0527-48D8-B450-D77D5C5F604A}" type="datetimeFigureOut">
              <a:rPr lang="en-US" smtClean="0"/>
              <a:t>4/19/2022</a:t>
            </a:fld>
            <a:endParaRPr lang="en-US"/>
          </a:p>
        </p:txBody>
      </p:sp>
      <p:sp>
        <p:nvSpPr>
          <p:cNvPr id="18" name="Slide Number Placeholder 17"/>
          <p:cNvSpPr>
            <a:spLocks noGrp="1"/>
          </p:cNvSpPr>
          <p:nvPr>
            <p:ph type="sldNum" sz="quarter" idx="11"/>
          </p:nvPr>
        </p:nvSpPr>
        <p:spPr/>
        <p:txBody>
          <a:bodyPr rtlCol="0"/>
          <a:lstStyle/>
          <a:p>
            <a:fld id="{231E6CA6-7B3B-45B8-BF4E-3AEC3DDBAB88}"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A1CBD46-0527-48D8-B450-D77D5C5F604A}" type="datetimeFigureOut">
              <a:rPr lang="en-US" smtClean="0"/>
              <a:t>4/19/2022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31E6CA6-7B3B-45B8-BF4E-3AEC3DDBAB8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10C29-A98A-44B9-9C0E-71A48A0EC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952697"/>
            <a:ext cx="1390650" cy="1619250"/>
          </a:xfrm>
          <a:prstGeom prst="rect">
            <a:avLst/>
          </a:prstGeom>
        </p:spPr>
      </p:pic>
      <p:sp>
        <p:nvSpPr>
          <p:cNvPr id="5" name="TextBox 4">
            <a:extLst>
              <a:ext uri="{FF2B5EF4-FFF2-40B4-BE49-F238E27FC236}">
                <a16:creationId xmlns:a16="http://schemas.microsoft.com/office/drawing/2014/main" id="{A910CE30-CE46-4BAC-8AFD-416F12628ECB}"/>
              </a:ext>
            </a:extLst>
          </p:cNvPr>
          <p:cNvSpPr txBox="1"/>
          <p:nvPr/>
        </p:nvSpPr>
        <p:spPr>
          <a:xfrm flipH="1">
            <a:off x="2065081" y="5603905"/>
            <a:ext cx="6553202" cy="369332"/>
          </a:xfrm>
          <a:prstGeom prst="rect">
            <a:avLst/>
          </a:prstGeom>
          <a:noFill/>
        </p:spPr>
        <p:txBody>
          <a:bodyPr wrap="square" rtlCol="0">
            <a:spAutoFit/>
          </a:bodyPr>
          <a:lstStyle/>
          <a:p>
            <a:r>
              <a:rPr lang="en-IN" b="1" dirty="0">
                <a:latin typeface="Arial Black" panose="020B0A04020102020204" pitchFamily="34" charset="0"/>
              </a:rPr>
              <a:t>Department of Computer Science and Engineering</a:t>
            </a:r>
          </a:p>
        </p:txBody>
      </p:sp>
      <p:sp>
        <p:nvSpPr>
          <p:cNvPr id="6" name="TextBox 5">
            <a:extLst>
              <a:ext uri="{FF2B5EF4-FFF2-40B4-BE49-F238E27FC236}">
                <a16:creationId xmlns:a16="http://schemas.microsoft.com/office/drawing/2014/main" id="{70ED5802-1376-412F-9546-71766D630ED9}"/>
              </a:ext>
            </a:extLst>
          </p:cNvPr>
          <p:cNvSpPr txBox="1"/>
          <p:nvPr/>
        </p:nvSpPr>
        <p:spPr>
          <a:xfrm>
            <a:off x="2320291" y="5973237"/>
            <a:ext cx="6355081" cy="656163"/>
          </a:xfrm>
          <a:prstGeom prst="rect">
            <a:avLst/>
          </a:prstGeom>
          <a:noFill/>
        </p:spPr>
        <p:txBody>
          <a:bodyPr wrap="square" rtlCol="0">
            <a:spAutoFit/>
          </a:bodyPr>
          <a:lstStyle/>
          <a:p>
            <a:r>
              <a:rPr lang="en-IN" b="1" dirty="0">
                <a:latin typeface="Arial Black" panose="020B0A04020102020204" pitchFamily="34" charset="0"/>
              </a:rPr>
              <a:t>Ashoka Institute of technology &amp; Management,</a:t>
            </a:r>
          </a:p>
          <a:p>
            <a:r>
              <a:rPr lang="en-IN" b="1" dirty="0">
                <a:latin typeface="Arial Black" panose="020B0A04020102020204" pitchFamily="34" charset="0"/>
              </a:rPr>
              <a:t>	             </a:t>
            </a:r>
            <a:r>
              <a:rPr lang="en-IN" b="1" dirty="0" err="1">
                <a:latin typeface="Arial Black" panose="020B0A04020102020204" pitchFamily="34" charset="0"/>
              </a:rPr>
              <a:t>Paharia</a:t>
            </a:r>
            <a:r>
              <a:rPr lang="en-IN" b="1" dirty="0">
                <a:latin typeface="Arial Black" panose="020B0A04020102020204" pitchFamily="34" charset="0"/>
              </a:rPr>
              <a:t> , Varanasi</a:t>
            </a:r>
          </a:p>
        </p:txBody>
      </p:sp>
      <p:sp>
        <p:nvSpPr>
          <p:cNvPr id="9" name="TextBox 8">
            <a:extLst>
              <a:ext uri="{FF2B5EF4-FFF2-40B4-BE49-F238E27FC236}">
                <a16:creationId xmlns:a16="http://schemas.microsoft.com/office/drawing/2014/main" id="{B543A897-442F-4B71-978A-D0018F8BFA89}"/>
              </a:ext>
            </a:extLst>
          </p:cNvPr>
          <p:cNvSpPr txBox="1"/>
          <p:nvPr/>
        </p:nvSpPr>
        <p:spPr>
          <a:xfrm>
            <a:off x="1981200" y="111321"/>
            <a:ext cx="6355081" cy="3662541"/>
          </a:xfrm>
          <a:prstGeom prst="rect">
            <a:avLst/>
          </a:prstGeom>
          <a:noFill/>
        </p:spPr>
        <p:txBody>
          <a:bodyPr wrap="square" rtlCol="0">
            <a:spAutoFit/>
          </a:bodyPr>
          <a:lstStyle/>
          <a:p>
            <a:pPr algn="ctr"/>
            <a:r>
              <a:rPr lang="en-IN" sz="2800" dirty="0">
                <a:latin typeface="Arial Black" panose="020B0A04020102020204" pitchFamily="34" charset="0"/>
              </a:rPr>
              <a:t>Presentation on</a:t>
            </a:r>
          </a:p>
          <a:p>
            <a:pPr algn="ctr"/>
            <a:r>
              <a:rPr lang="en-IN" sz="2400" dirty="0">
                <a:latin typeface="Arial Black" panose="020B0A04020102020204" pitchFamily="34" charset="0"/>
              </a:rPr>
              <a:t>The Travel Blog</a:t>
            </a:r>
          </a:p>
          <a:p>
            <a:pPr algn="ctr"/>
            <a:r>
              <a:rPr lang="en-IN" sz="2000" dirty="0">
                <a:latin typeface="Arial Black" panose="020B0A04020102020204" pitchFamily="34" charset="0"/>
              </a:rPr>
              <a:t>Web development</a:t>
            </a:r>
          </a:p>
          <a:p>
            <a:pPr algn="ctr"/>
            <a:endParaRPr lang="en-IN" sz="2000" dirty="0">
              <a:latin typeface="Arial Black" panose="020B0A04020102020204" pitchFamily="34" charset="0"/>
            </a:endParaRPr>
          </a:p>
          <a:p>
            <a:pPr algn="ctr"/>
            <a:r>
              <a:rPr lang="en-IN" sz="2000" dirty="0">
                <a:latin typeface="Arial Black" panose="020B0A04020102020204" pitchFamily="34" charset="0"/>
              </a:rPr>
              <a:t>Of</a:t>
            </a:r>
          </a:p>
          <a:p>
            <a:pPr algn="ctr"/>
            <a:r>
              <a:rPr lang="en-IN" sz="2000" dirty="0">
                <a:latin typeface="Arial Black" panose="020B0A04020102020204" pitchFamily="34" charset="0"/>
              </a:rPr>
              <a:t>Bachelor of Technology</a:t>
            </a:r>
          </a:p>
          <a:p>
            <a:pPr algn="ctr"/>
            <a:r>
              <a:rPr lang="en-IN" sz="2000" dirty="0">
                <a:latin typeface="Arial Black" panose="020B0A04020102020204" pitchFamily="34" charset="0"/>
              </a:rPr>
              <a:t>By</a:t>
            </a:r>
          </a:p>
          <a:p>
            <a:pPr algn="ctr"/>
            <a:endParaRPr lang="en-IN" sz="2000" dirty="0">
              <a:latin typeface="Arial Black" panose="020B0A04020102020204" pitchFamily="34" charset="0"/>
            </a:endParaRPr>
          </a:p>
          <a:p>
            <a:pPr algn="ctr"/>
            <a:r>
              <a:rPr lang="en-IN" sz="2000" dirty="0" err="1">
                <a:latin typeface="Arial Black" panose="020B0A04020102020204" pitchFamily="34" charset="0"/>
              </a:rPr>
              <a:t>Aindree</a:t>
            </a:r>
            <a:r>
              <a:rPr lang="en-IN" sz="2000" dirty="0">
                <a:latin typeface="Arial Black" panose="020B0A04020102020204" pitchFamily="34" charset="0"/>
              </a:rPr>
              <a:t> Anil         </a:t>
            </a:r>
          </a:p>
          <a:p>
            <a:pPr algn="ctr"/>
            <a:r>
              <a:rPr lang="en-IN" sz="2000" dirty="0">
                <a:latin typeface="Arial Black" panose="020B0A04020102020204" pitchFamily="34" charset="0"/>
              </a:rPr>
              <a:t> </a:t>
            </a:r>
            <a:r>
              <a:rPr lang="en-IN" sz="2000" dirty="0" err="1">
                <a:latin typeface="Arial Black" panose="020B0A04020102020204" pitchFamily="34" charset="0"/>
              </a:rPr>
              <a:t>Rituparna</a:t>
            </a:r>
            <a:r>
              <a:rPr lang="en-IN" sz="2000" dirty="0">
                <a:latin typeface="Arial Black" panose="020B0A04020102020204" pitchFamily="34" charset="0"/>
              </a:rPr>
              <a:t> Banerjee  </a:t>
            </a:r>
          </a:p>
          <a:p>
            <a:pPr algn="ctr"/>
            <a:r>
              <a:rPr lang="en-IN" sz="2000" dirty="0">
                <a:latin typeface="Arial Black" panose="020B0A04020102020204" pitchFamily="34" charset="0"/>
              </a:rPr>
              <a:t> </a:t>
            </a:r>
            <a:r>
              <a:rPr lang="en-IN" sz="2000" dirty="0" err="1">
                <a:latin typeface="Arial Black" panose="020B0A04020102020204" pitchFamily="34" charset="0"/>
              </a:rPr>
              <a:t>Shreyaskar</a:t>
            </a:r>
            <a:r>
              <a:rPr lang="en-IN" sz="2000" dirty="0">
                <a:latin typeface="Arial Black" panose="020B0A04020102020204" pitchFamily="34" charset="0"/>
              </a:rPr>
              <a:t> Jaiswal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9.27.55 PM.jpeg"/>
          <p:cNvPicPr>
            <a:picLocks noGrp="1" noChangeAspect="1"/>
          </p:cNvPicPr>
          <p:nvPr>
            <p:ph sz="quarter" idx="1"/>
          </p:nvPr>
        </p:nvPicPr>
        <p:blipFill>
          <a:blip r:embed="rId2"/>
          <a:stretch>
            <a:fillRect/>
          </a:stretch>
        </p:blipFill>
        <p:spPr>
          <a:xfrm>
            <a:off x="457200" y="1066800"/>
            <a:ext cx="7391400" cy="51816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9F1FF6-0ACE-4BDC-9AFD-F46B800EE82D}"/>
              </a:ext>
            </a:extLst>
          </p:cNvPr>
          <p:cNvPicPr>
            <a:picLocks noGrp="1" noChangeAspect="1"/>
          </p:cNvPicPr>
          <p:nvPr>
            <p:ph sz="quarter" idx="1"/>
          </p:nvPr>
        </p:nvPicPr>
        <p:blipFill>
          <a:blip r:embed="rId2"/>
          <a:stretch>
            <a:fillRect/>
          </a:stretch>
        </p:blipFill>
        <p:spPr>
          <a:xfrm>
            <a:off x="609600" y="1295400"/>
            <a:ext cx="7467600" cy="345876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10.58.42 PM.jpeg"/>
          <p:cNvPicPr>
            <a:picLocks noGrp="1" noChangeAspect="1"/>
          </p:cNvPicPr>
          <p:nvPr>
            <p:ph sz="quarter" idx="1"/>
          </p:nvPr>
        </p:nvPicPr>
        <p:blipFill>
          <a:blip r:embed="rId2"/>
          <a:stretch>
            <a:fillRect/>
          </a:stretch>
        </p:blipFill>
        <p:spPr>
          <a:xfrm>
            <a:off x="152401" y="1143000"/>
            <a:ext cx="8305800" cy="450969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1-12-09 at 9.45.18 PM.jpeg"/>
          <p:cNvPicPr>
            <a:picLocks noChangeAspect="1"/>
          </p:cNvPicPr>
          <p:nvPr/>
        </p:nvPicPr>
        <p:blipFill>
          <a:blip r:embed="rId2"/>
          <a:stretch>
            <a:fillRect/>
          </a:stretch>
        </p:blipFill>
        <p:spPr>
          <a:xfrm>
            <a:off x="381000" y="914400"/>
            <a:ext cx="7924800" cy="46720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LE.JPG"/>
          <p:cNvPicPr>
            <a:picLocks noChangeAspect="1"/>
          </p:cNvPicPr>
          <p:nvPr/>
        </p:nvPicPr>
        <p:blipFill>
          <a:blip r:embed="rId2"/>
          <a:stretch>
            <a:fillRect/>
          </a:stretch>
        </p:blipFill>
        <p:spPr>
          <a:xfrm>
            <a:off x="228599" y="838200"/>
            <a:ext cx="8382001" cy="48398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LE1.JPG"/>
          <p:cNvPicPr>
            <a:picLocks noChangeAspect="1"/>
          </p:cNvPicPr>
          <p:nvPr/>
        </p:nvPicPr>
        <p:blipFill>
          <a:blip r:embed="rId2"/>
          <a:stretch>
            <a:fillRect/>
          </a:stretch>
        </p:blipFill>
        <p:spPr>
          <a:xfrm>
            <a:off x="228600" y="914400"/>
            <a:ext cx="8001000" cy="48441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CAD597-3628-417F-ADE6-7B0A8EA8D758}"/>
              </a:ext>
            </a:extLst>
          </p:cNvPr>
          <p:cNvPicPr>
            <a:picLocks noChangeAspect="1"/>
          </p:cNvPicPr>
          <p:nvPr/>
        </p:nvPicPr>
        <p:blipFill>
          <a:blip r:embed="rId2"/>
          <a:stretch>
            <a:fillRect/>
          </a:stretch>
        </p:blipFill>
        <p:spPr>
          <a:xfrm>
            <a:off x="228600" y="1293018"/>
            <a:ext cx="8382000" cy="4271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3F1FB-FC68-44F5-9D27-233274309051}"/>
              </a:ext>
            </a:extLst>
          </p:cNvPr>
          <p:cNvPicPr>
            <a:picLocks noChangeAspect="1"/>
          </p:cNvPicPr>
          <p:nvPr/>
        </p:nvPicPr>
        <p:blipFill>
          <a:blip r:embed="rId2"/>
          <a:stretch>
            <a:fillRect/>
          </a:stretch>
        </p:blipFill>
        <p:spPr>
          <a:xfrm>
            <a:off x="381000" y="1314450"/>
            <a:ext cx="8229600" cy="4229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58A7A0-5033-4AEE-AA89-C4B66356DE0F}"/>
              </a:ext>
            </a:extLst>
          </p:cNvPr>
          <p:cNvPicPr>
            <a:picLocks noChangeAspect="1"/>
          </p:cNvPicPr>
          <p:nvPr/>
        </p:nvPicPr>
        <p:blipFill>
          <a:blip r:embed="rId2"/>
          <a:stretch>
            <a:fillRect/>
          </a:stretch>
        </p:blipFill>
        <p:spPr>
          <a:xfrm>
            <a:off x="228600" y="1266825"/>
            <a:ext cx="8305800" cy="43243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328D4-C324-4E76-BB60-8601A0754402}"/>
              </a:ext>
            </a:extLst>
          </p:cNvPr>
          <p:cNvPicPr>
            <a:picLocks noChangeAspect="1"/>
          </p:cNvPicPr>
          <p:nvPr/>
        </p:nvPicPr>
        <p:blipFill>
          <a:blip r:embed="rId2"/>
          <a:stretch>
            <a:fillRect/>
          </a:stretch>
        </p:blipFill>
        <p:spPr>
          <a:xfrm>
            <a:off x="228600" y="1304925"/>
            <a:ext cx="8153400" cy="4248150"/>
          </a:xfrm>
          <a:prstGeom prst="rect">
            <a:avLst/>
          </a:prstGeom>
        </p:spPr>
      </p:pic>
    </p:spTree>
    <p:extLst>
      <p:ext uri="{BB962C8B-B14F-4D97-AF65-F5344CB8AC3E}">
        <p14:creationId xmlns:p14="http://schemas.microsoft.com/office/powerpoint/2010/main" val="34406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solidFill>
                  <a:srgbClr val="00B050"/>
                </a:solidFill>
                <a:latin typeface="Bahnschrift SemiBold SemiConden" pitchFamily="34" charset="0"/>
              </a:rPr>
              <a:t>our logos:</a:t>
            </a:r>
          </a:p>
        </p:txBody>
      </p:sp>
      <p:pic>
        <p:nvPicPr>
          <p:cNvPr id="4" name="Content Placeholder 3" descr="kashi_logos.jpg"/>
          <p:cNvPicPr>
            <a:picLocks noGrp="1" noChangeAspect="1"/>
          </p:cNvPicPr>
          <p:nvPr>
            <p:ph sz="quarter" idx="1"/>
          </p:nvPr>
        </p:nvPicPr>
        <p:blipFill>
          <a:blip r:embed="rId2" cstate="print"/>
          <a:stretch>
            <a:fillRect/>
          </a:stretch>
        </p:blipFill>
        <p:spPr>
          <a:xfrm>
            <a:off x="4724400" y="1828800"/>
            <a:ext cx="3732213" cy="3732213"/>
          </a:xfrm>
        </p:spPr>
      </p:pic>
      <p:pic>
        <p:nvPicPr>
          <p:cNvPr id="5" name="Picture 4" descr="The Travel Blog-logos_edited1.jpg"/>
          <p:cNvPicPr>
            <a:picLocks noChangeAspect="1"/>
          </p:cNvPicPr>
          <p:nvPr/>
        </p:nvPicPr>
        <p:blipFill>
          <a:blip r:embed="rId3" cstate="print"/>
          <a:stretch>
            <a:fillRect/>
          </a:stretch>
        </p:blipFill>
        <p:spPr>
          <a:xfrm>
            <a:off x="353962" y="1800174"/>
            <a:ext cx="4038600" cy="3733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374509-9493-46BE-A7AC-AEDA29F5DF1F}"/>
              </a:ext>
            </a:extLst>
          </p:cNvPr>
          <p:cNvPicPr>
            <a:picLocks noChangeAspect="1"/>
          </p:cNvPicPr>
          <p:nvPr/>
        </p:nvPicPr>
        <p:blipFill>
          <a:blip r:embed="rId2"/>
          <a:stretch>
            <a:fillRect/>
          </a:stretch>
        </p:blipFill>
        <p:spPr>
          <a:xfrm>
            <a:off x="152400" y="1295400"/>
            <a:ext cx="8382000" cy="4267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5439B-1BCA-406E-A738-A8481CEE0D76}"/>
              </a:ext>
            </a:extLst>
          </p:cNvPr>
          <p:cNvPicPr>
            <a:picLocks noChangeAspect="1"/>
          </p:cNvPicPr>
          <p:nvPr/>
        </p:nvPicPr>
        <p:blipFill>
          <a:blip r:embed="rId2"/>
          <a:stretch>
            <a:fillRect/>
          </a:stretch>
        </p:blipFill>
        <p:spPr>
          <a:xfrm>
            <a:off x="228600" y="1295400"/>
            <a:ext cx="8458200" cy="3969186"/>
          </a:xfrm>
          <a:prstGeom prst="rect">
            <a:avLst/>
          </a:prstGeom>
        </p:spPr>
      </p:pic>
    </p:spTree>
    <p:extLst>
      <p:ext uri="{BB962C8B-B14F-4D97-AF65-F5344CB8AC3E}">
        <p14:creationId xmlns:p14="http://schemas.microsoft.com/office/powerpoint/2010/main" val="97255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29D1F-D5E6-4B74-A8C6-6ECC6F07477B}"/>
              </a:ext>
            </a:extLst>
          </p:cNvPr>
          <p:cNvPicPr>
            <a:picLocks noChangeAspect="1"/>
          </p:cNvPicPr>
          <p:nvPr/>
        </p:nvPicPr>
        <p:blipFill>
          <a:blip r:embed="rId2"/>
          <a:stretch>
            <a:fillRect/>
          </a:stretch>
        </p:blipFill>
        <p:spPr>
          <a:xfrm>
            <a:off x="228600" y="1295400"/>
            <a:ext cx="8495237" cy="39600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3F17B-2659-4D35-A8BC-AB626554B0CA}"/>
              </a:ext>
            </a:extLst>
          </p:cNvPr>
          <p:cNvPicPr>
            <a:picLocks noChangeAspect="1"/>
          </p:cNvPicPr>
          <p:nvPr/>
        </p:nvPicPr>
        <p:blipFill>
          <a:blip r:embed="rId2"/>
          <a:stretch>
            <a:fillRect/>
          </a:stretch>
        </p:blipFill>
        <p:spPr>
          <a:xfrm>
            <a:off x="228600" y="1276350"/>
            <a:ext cx="8458200" cy="4305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99F59-613D-44A9-960F-0C13AF212E18}"/>
              </a:ext>
            </a:extLst>
          </p:cNvPr>
          <p:cNvPicPr>
            <a:picLocks noChangeAspect="1"/>
          </p:cNvPicPr>
          <p:nvPr/>
        </p:nvPicPr>
        <p:blipFill>
          <a:blip r:embed="rId2"/>
          <a:stretch>
            <a:fillRect/>
          </a:stretch>
        </p:blipFill>
        <p:spPr>
          <a:xfrm>
            <a:off x="304800" y="1066800"/>
            <a:ext cx="8229600" cy="42814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JPG"/>
          <p:cNvPicPr>
            <a:picLocks noChangeAspect="1"/>
          </p:cNvPicPr>
          <p:nvPr/>
        </p:nvPicPr>
        <p:blipFill>
          <a:blip r:embed="rId2"/>
          <a:stretch>
            <a:fillRect/>
          </a:stretch>
        </p:blipFill>
        <p:spPr>
          <a:xfrm>
            <a:off x="152400" y="1122417"/>
            <a:ext cx="8153400" cy="46131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6553200" cy="4724401"/>
          </a:xfrm>
        </p:spPr>
        <p:txBody>
          <a:bodyPr>
            <a:noAutofit/>
          </a:bodyPr>
          <a:lstStyle/>
          <a:p>
            <a:r>
              <a:rPr lang="en-US" sz="2400" b="1" dirty="0">
                <a:solidFill>
                  <a:srgbClr val="FF0000"/>
                </a:solidFill>
                <a:latin typeface="Times New Roman" pitchFamily="18" charset="0"/>
                <a:cs typeface="Times New Roman" pitchFamily="18" charset="0"/>
              </a:rPr>
              <a:t>Future SCOPE: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1.	But in future we will integrate </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   	it  with IoTs like sensors and signal 	in </a:t>
            </a:r>
            <a:r>
              <a:rPr lang="en-US" sz="2400" b="1" dirty="0" err="1">
                <a:solidFill>
                  <a:srgbClr val="0070C0"/>
                </a:solidFill>
                <a:latin typeface="Times New Roman" pitchFamily="18" charset="0"/>
                <a:cs typeface="Times New Roman" pitchFamily="18" charset="0"/>
              </a:rPr>
              <a:t>equipments</a:t>
            </a:r>
            <a:r>
              <a:rPr lang="en-US" sz="2400" b="1" dirty="0">
                <a:solidFill>
                  <a:srgbClr val="0070C0"/>
                </a:solidFill>
                <a:latin typeface="Times New Roman" pitchFamily="18" charset="0"/>
                <a:cs typeface="Times New Roman" pitchFamily="18" charset="0"/>
              </a:rPr>
              <a:t>.</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 </a:t>
            </a: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2. 	Integrating it with the </a:t>
            </a:r>
            <a:r>
              <a:rPr lang="en-US" sz="2400" b="1" dirty="0" err="1">
                <a:solidFill>
                  <a:srgbClr val="0070C0"/>
                </a:solidFill>
                <a:latin typeface="Times New Roman" pitchFamily="18" charset="0"/>
                <a:cs typeface="Times New Roman" pitchFamily="18" charset="0"/>
              </a:rPr>
              <a:t>iot</a:t>
            </a:r>
            <a:r>
              <a:rPr lang="en-US" sz="2400" b="1" dirty="0">
                <a:solidFill>
                  <a:srgbClr val="0070C0"/>
                </a:solidFill>
                <a:latin typeface="Times New Roman" pitchFamily="18" charset="0"/>
                <a:cs typeface="Times New Roman" pitchFamily="18" charset="0"/>
              </a:rPr>
              <a:t> is 	efficient to create User 	Interface.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3. 	Chatbot integrations will also be 	there.</a:t>
            </a:r>
            <a:br>
              <a:rPr lang="en-US" sz="2400" b="1" dirty="0">
                <a:solidFill>
                  <a:srgbClr val="0070C0"/>
                </a:solidFill>
                <a:latin typeface="Times New Roman" pitchFamily="18" charset="0"/>
                <a:cs typeface="Times New Roman" pitchFamily="18" charset="0"/>
              </a:rPr>
            </a:br>
            <a:br>
              <a:rPr lang="en-US" sz="2400" b="1" dirty="0">
                <a:solidFill>
                  <a:srgbClr val="0070C0"/>
                </a:solidFill>
                <a:latin typeface="Times New Roman" pitchFamily="18" charset="0"/>
                <a:cs typeface="Times New Roman" pitchFamily="18" charset="0"/>
              </a:rPr>
            </a:br>
            <a:r>
              <a:rPr lang="en-US" sz="2400" b="1" dirty="0">
                <a:solidFill>
                  <a:srgbClr val="0070C0"/>
                </a:solidFill>
                <a:latin typeface="Times New Roman" pitchFamily="18" charset="0"/>
                <a:cs typeface="Times New Roman" pitchFamily="18" charset="0"/>
              </a:rPr>
              <a:t>4.	Using </a:t>
            </a:r>
            <a:r>
              <a:rPr lang="en-US" sz="2400" b="1" dirty="0" err="1">
                <a:solidFill>
                  <a:srgbClr val="0070C0"/>
                </a:solidFill>
                <a:latin typeface="Times New Roman" pitchFamily="18" charset="0"/>
                <a:cs typeface="Times New Roman" pitchFamily="18" charset="0"/>
              </a:rPr>
              <a:t>iot</a:t>
            </a:r>
            <a:r>
              <a:rPr lang="en-US" sz="2400" b="1" dirty="0">
                <a:solidFill>
                  <a:srgbClr val="0070C0"/>
                </a:solidFill>
                <a:latin typeface="Times New Roman" pitchFamily="18" charset="0"/>
                <a:cs typeface="Times New Roman" pitchFamily="18" charset="0"/>
              </a:rPr>
              <a:t> solutions we will be able    	to check exact location, traffic   	details, and many more.</a:t>
            </a:r>
            <a:endParaRPr lang="en-US" sz="2400" b="1" dirty="0">
              <a:solidFill>
                <a:srgbClr val="015F1E"/>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134"/>
            <a:ext cx="7467600" cy="1143000"/>
          </a:xfrm>
        </p:spPr>
        <p:txBody>
          <a:bodyPr>
            <a:normAutofit/>
          </a:bodyPr>
          <a:lstStyle/>
          <a:p>
            <a:r>
              <a:rPr lang="en-US" sz="5400" dirty="0">
                <a:solidFill>
                  <a:srgbClr val="FF0000"/>
                </a:solidFill>
                <a:latin typeface="Times New Roman" pitchFamily="18" charset="0"/>
                <a:cs typeface="Times New Roman" pitchFamily="18" charset="0"/>
              </a:rPr>
              <a:t>REFRENCES:</a:t>
            </a:r>
          </a:p>
        </p:txBody>
      </p:sp>
      <p:sp>
        <p:nvSpPr>
          <p:cNvPr id="3" name="TextBox 2"/>
          <p:cNvSpPr txBox="1"/>
          <p:nvPr/>
        </p:nvSpPr>
        <p:spPr>
          <a:xfrm>
            <a:off x="533400" y="1164134"/>
            <a:ext cx="7924800" cy="5693866"/>
          </a:xfrm>
          <a:prstGeom prst="rect">
            <a:avLst/>
          </a:prstGeom>
          <a:noFill/>
        </p:spPr>
        <p:txBody>
          <a:bodyPr wrap="square" rtlCol="0">
            <a:spAutoFit/>
          </a:bodyPr>
          <a:lstStyle/>
          <a:p>
            <a:r>
              <a:rPr lang="en-US" sz="2800" dirty="0">
                <a:solidFill>
                  <a:srgbClr val="00B050"/>
                </a:solidFill>
              </a:rPr>
              <a:t>Below is the list of reference which we have followed during our whole project development journey.</a:t>
            </a:r>
          </a:p>
          <a:p>
            <a:endParaRPr lang="en-US" sz="2800" dirty="0">
              <a:solidFill>
                <a:srgbClr val="00B050"/>
              </a:solidFill>
            </a:endParaRPr>
          </a:p>
          <a:p>
            <a:pPr>
              <a:buFont typeface="Arial" pitchFamily="34" charset="0"/>
              <a:buChar char="•"/>
            </a:pPr>
            <a:r>
              <a:rPr lang="en-US" sz="2800" dirty="0">
                <a:solidFill>
                  <a:srgbClr val="00B050"/>
                </a:solidFill>
              </a:rPr>
              <a:t>Visual Studio Code</a:t>
            </a:r>
          </a:p>
          <a:p>
            <a:pPr>
              <a:buFont typeface="Arial" pitchFamily="34" charset="0"/>
              <a:buChar char="•"/>
            </a:pPr>
            <a:r>
              <a:rPr lang="en-US" sz="2800" u="sng" dirty="0">
                <a:solidFill>
                  <a:srgbClr val="00B050"/>
                </a:solidFill>
                <a:hlinkClick r:id="rId2"/>
              </a:rPr>
              <a:t>www.google.com</a:t>
            </a:r>
            <a:endParaRPr lang="en-US" sz="2800" dirty="0">
              <a:solidFill>
                <a:srgbClr val="00B050"/>
              </a:solidFill>
            </a:endParaRPr>
          </a:p>
          <a:p>
            <a:pPr>
              <a:buFont typeface="Arial" pitchFamily="34" charset="0"/>
              <a:buChar char="•"/>
            </a:pPr>
            <a:r>
              <a:rPr lang="en-US" sz="2800" dirty="0">
                <a:solidFill>
                  <a:srgbClr val="00B050"/>
                </a:solidFill>
              </a:rPr>
              <a:t>YouTube</a:t>
            </a:r>
          </a:p>
          <a:p>
            <a:pPr>
              <a:buFont typeface="Arial" pitchFamily="34" charset="0"/>
              <a:buChar char="•"/>
            </a:pPr>
            <a:r>
              <a:rPr lang="en-US" sz="2800" dirty="0" err="1">
                <a:solidFill>
                  <a:srgbClr val="00B050"/>
                </a:solidFill>
              </a:rPr>
              <a:t>Javatpoint</a:t>
            </a:r>
            <a:endParaRPr lang="en-US" sz="2800" dirty="0">
              <a:solidFill>
                <a:srgbClr val="00B050"/>
              </a:solidFill>
            </a:endParaRPr>
          </a:p>
          <a:p>
            <a:pPr>
              <a:buFont typeface="Arial" pitchFamily="34" charset="0"/>
              <a:buChar char="•"/>
            </a:pPr>
            <a:r>
              <a:rPr lang="en-US" sz="2800" dirty="0">
                <a:solidFill>
                  <a:srgbClr val="00B050"/>
                </a:solidFill>
              </a:rPr>
              <a:t>Google Maps API</a:t>
            </a:r>
          </a:p>
          <a:p>
            <a:pPr>
              <a:buFont typeface="Arial" pitchFamily="34" charset="0"/>
              <a:buChar char="•"/>
            </a:pPr>
            <a:r>
              <a:rPr lang="en-US" sz="2800" dirty="0">
                <a:solidFill>
                  <a:srgbClr val="00B050"/>
                </a:solidFill>
              </a:rPr>
              <a:t>Geeks for geeks</a:t>
            </a:r>
          </a:p>
          <a:p>
            <a:pPr>
              <a:buFont typeface="Arial" pitchFamily="34" charset="0"/>
              <a:buChar char="•"/>
            </a:pPr>
            <a:r>
              <a:rPr lang="en-US" sz="2800" dirty="0">
                <a:solidFill>
                  <a:srgbClr val="00B050"/>
                </a:solidFill>
              </a:rPr>
              <a:t>W3schools</a:t>
            </a:r>
          </a:p>
          <a:p>
            <a:pPr>
              <a:buFont typeface="Arial" pitchFamily="34" charset="0"/>
              <a:buChar char="•"/>
            </a:pPr>
            <a:r>
              <a:rPr lang="en-US" sz="2800" dirty="0" err="1">
                <a:solidFill>
                  <a:srgbClr val="00B050"/>
                </a:solidFill>
              </a:rPr>
              <a:t>Pexels</a:t>
            </a:r>
            <a:endParaRPr lang="en-US" sz="2800" dirty="0">
              <a:solidFill>
                <a:srgbClr val="00B050"/>
              </a:solidFill>
            </a:endParaRPr>
          </a:p>
          <a:p>
            <a:endParaRPr lang="en-US" sz="2800" dirty="0">
              <a:solidFill>
                <a:srgbClr val="00B05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2133600"/>
            <a:ext cx="5867400" cy="2800767"/>
          </a:xfrm>
          <a:prstGeom prst="rect">
            <a:avLst/>
          </a:prstGeom>
          <a:noFill/>
        </p:spPr>
        <p:txBody>
          <a:bodyPr wrap="square" lIns="91440" tIns="45720" rIns="91440" bIns="45720">
            <a:spAutoFit/>
          </a:bodyPr>
          <a:lstStyle/>
          <a:p>
            <a:pPr algn="ctr"/>
            <a:r>
              <a:rPr lang="en-US" sz="88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620000" cy="5486400"/>
          </a:xfrm>
        </p:spPr>
        <p:txBody>
          <a:bodyPr>
            <a:normAutofit fontScale="90000"/>
          </a:bodyPr>
          <a:lstStyle/>
          <a:p>
            <a:r>
              <a:rPr lang="en-US" sz="5400" b="1" dirty="0">
                <a:solidFill>
                  <a:srgbClr val="002060"/>
                </a:solidFill>
                <a:latin typeface="Times New Roman" pitchFamily="18" charset="0"/>
                <a:cs typeface="Times New Roman" pitchFamily="18" charset="0"/>
              </a:rPr>
              <a:t>Introduction:</a:t>
            </a:r>
            <a:br>
              <a:rPr lang="en-US" sz="5400" b="1" dirty="0">
                <a:solidFill>
                  <a:srgbClr val="002060"/>
                </a:solidFill>
                <a:latin typeface="Times New Roman" pitchFamily="18" charset="0"/>
                <a:cs typeface="Times New Roman" pitchFamily="18" charset="0"/>
              </a:rPr>
            </a:br>
            <a:br>
              <a:rPr lang="en-US" sz="5400" b="1" dirty="0">
                <a:solidFill>
                  <a:srgbClr val="002060"/>
                </a:solidFill>
                <a:latin typeface="Times New Roman" pitchFamily="18" charset="0"/>
                <a:cs typeface="Times New Roman" pitchFamily="18" charset="0"/>
              </a:rPr>
            </a:br>
            <a:r>
              <a:rPr lang="en-US" sz="4400" b="1" dirty="0">
                <a:solidFill>
                  <a:schemeClr val="accent3"/>
                </a:solidFill>
                <a:latin typeface="Times New Roman" pitchFamily="18" charset="0"/>
                <a:cs typeface="Times New Roman" pitchFamily="18" charset="0"/>
              </a:rPr>
              <a:t>blog</a:t>
            </a:r>
            <a:r>
              <a:rPr lang="en-US" sz="4400" dirty="0">
                <a:solidFill>
                  <a:schemeClr val="accent3"/>
                </a:solidFill>
                <a:latin typeface="Times New Roman" pitchFamily="18" charset="0"/>
                <a:cs typeface="Times New Roman" pitchFamily="18" charset="0"/>
              </a:rPr>
              <a:t> is a discussion or informational website published on the World Wide Web consisting of discrete, often informal diary-style text entries (posts</a:t>
            </a:r>
            <a:r>
              <a:rPr lang="en-US" sz="3200" dirty="0">
                <a:solidFill>
                  <a:schemeClr val="accent3"/>
                </a:solidFill>
                <a:latin typeface="Times New Roman" pitchFamily="18" charset="0"/>
                <a:cs typeface="Times New Roman" pitchFamily="18" charset="0"/>
              </a:rPr>
              <a:t>).</a:t>
            </a:r>
            <a:endParaRPr lang="en-US" sz="5400" dirty="0">
              <a:solidFill>
                <a:srgbClr val="002060"/>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3306762"/>
          </a:xfrm>
        </p:spPr>
        <p:txBody>
          <a:bodyPr>
            <a:normAutofit fontScale="90000"/>
          </a:bodyPr>
          <a:lstStyle/>
          <a:p>
            <a:r>
              <a:rPr lang="en-US" sz="5400" b="1" dirty="0">
                <a:solidFill>
                  <a:srgbClr val="FF0000"/>
                </a:solidFill>
                <a:latin typeface="Times New Roman" pitchFamily="18" charset="0"/>
                <a:cs typeface="Times New Roman" pitchFamily="18" charset="0"/>
              </a:rPr>
              <a:t>method:</a:t>
            </a:r>
            <a:br>
              <a:rPr lang="en-US" sz="5400" b="1" dirty="0">
                <a:solidFill>
                  <a:srgbClr val="FF000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br>
              <a:rPr lang="en-US" sz="4000" b="1" dirty="0">
                <a:solidFill>
                  <a:srgbClr val="002060"/>
                </a:solidFill>
                <a:latin typeface="Times New Roman" pitchFamily="18" charset="0"/>
                <a:cs typeface="Times New Roman" pitchFamily="18" charset="0"/>
              </a:rPr>
            </a:br>
            <a:r>
              <a:rPr lang="en-US" sz="4000" dirty="0">
                <a:solidFill>
                  <a:srgbClr val="002060"/>
                </a:solidFill>
              </a:rPr>
              <a:t>.</a:t>
            </a:r>
            <a:endParaRPr lang="en-US" sz="5400" b="1" dirty="0">
              <a:solidFill>
                <a:srgbClr val="FF0000"/>
              </a:solidFill>
              <a:latin typeface="Times New Roman" pitchFamily="18" charset="0"/>
              <a:cs typeface="Times New Roman" pitchFamily="18" charset="0"/>
            </a:endParaRPr>
          </a:p>
        </p:txBody>
      </p:sp>
      <p:sp>
        <p:nvSpPr>
          <p:cNvPr id="3" name="TextBox 2"/>
          <p:cNvSpPr txBox="1"/>
          <p:nvPr/>
        </p:nvSpPr>
        <p:spPr>
          <a:xfrm>
            <a:off x="304800" y="4572000"/>
            <a:ext cx="8458200" cy="1569660"/>
          </a:xfrm>
          <a:prstGeom prst="rect">
            <a:avLst/>
          </a:prstGeom>
          <a:noFill/>
        </p:spPr>
        <p:txBody>
          <a:bodyPr wrap="square" rtlCol="0">
            <a:spAutoFit/>
          </a:bodyPr>
          <a:lstStyle/>
          <a:p>
            <a:pPr>
              <a:buFont typeface="Arial" pitchFamily="34" charset="0"/>
              <a:buChar char="•"/>
            </a:pPr>
            <a:r>
              <a:rPr lang="en-US" sz="3200" dirty="0">
                <a:solidFill>
                  <a:srgbClr val="00B050"/>
                </a:solidFill>
                <a:latin typeface="Arial Black" pitchFamily="34" charset="0"/>
              </a:rPr>
              <a:t>HTML</a:t>
            </a:r>
            <a:r>
              <a:rPr lang="en-US" sz="3200" dirty="0">
                <a:solidFill>
                  <a:srgbClr val="00B050"/>
                </a:solidFill>
                <a:latin typeface="Arial" pitchFamily="34" charset="0"/>
                <a:cs typeface="Arial" pitchFamily="34" charset="0"/>
              </a:rPr>
              <a:t>(HYPER TEXT MARKUP LANGUAGE)</a:t>
            </a:r>
            <a:endParaRPr lang="en-US" sz="3200" dirty="0">
              <a:solidFill>
                <a:srgbClr val="00B050"/>
              </a:solidFill>
              <a:latin typeface="Arial Black" pitchFamily="34" charset="0"/>
            </a:endParaRPr>
          </a:p>
          <a:p>
            <a:pPr>
              <a:buFont typeface="Arial" pitchFamily="34" charset="0"/>
              <a:buChar char="•"/>
            </a:pPr>
            <a:r>
              <a:rPr lang="en-US" sz="3200" dirty="0">
                <a:solidFill>
                  <a:srgbClr val="00B050"/>
                </a:solidFill>
                <a:latin typeface="Arial Black" pitchFamily="34" charset="0"/>
              </a:rPr>
              <a:t>CSS</a:t>
            </a:r>
            <a:r>
              <a:rPr lang="en-US" sz="3200" dirty="0">
                <a:solidFill>
                  <a:srgbClr val="00B050"/>
                </a:solidFill>
                <a:latin typeface="Arial" pitchFamily="34" charset="0"/>
                <a:cs typeface="Arial" pitchFamily="34" charset="0"/>
              </a:rPr>
              <a:t>(CASCADING STYLE SHEET)</a:t>
            </a:r>
            <a:endParaRPr lang="en-US" sz="3200" dirty="0">
              <a:solidFill>
                <a:srgbClr val="00B050"/>
              </a:solidFill>
              <a:latin typeface="Arial Black" pitchFamily="34" charset="0"/>
            </a:endParaRPr>
          </a:p>
        </p:txBody>
      </p:sp>
      <p:pic>
        <p:nvPicPr>
          <p:cNvPr id="4" name="Picture 3" descr="jhep-coursera-course4.jpg"/>
          <p:cNvPicPr>
            <a:picLocks noChangeAspect="1"/>
          </p:cNvPicPr>
          <p:nvPr/>
        </p:nvPicPr>
        <p:blipFill>
          <a:blip r:embed="rId2"/>
          <a:stretch>
            <a:fillRect/>
          </a:stretch>
        </p:blipFill>
        <p:spPr>
          <a:xfrm>
            <a:off x="2168992" y="1143000"/>
            <a:ext cx="4536608" cy="3124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png"/>
          <p:cNvPicPr>
            <a:picLocks noChangeAspect="1"/>
          </p:cNvPicPr>
          <p:nvPr/>
        </p:nvPicPr>
        <p:blipFill>
          <a:blip r:embed="rId2"/>
          <a:stretch>
            <a:fillRect/>
          </a:stretch>
        </p:blipFill>
        <p:spPr>
          <a:xfrm>
            <a:off x="304800" y="838200"/>
            <a:ext cx="7952386" cy="5105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E7FA7-79C4-4DAD-A88D-FD25BE158DC3}"/>
              </a:ext>
            </a:extLst>
          </p:cNvPr>
          <p:cNvSpPr txBox="1"/>
          <p:nvPr/>
        </p:nvSpPr>
        <p:spPr>
          <a:xfrm>
            <a:off x="1219200" y="716281"/>
            <a:ext cx="3962400" cy="707886"/>
          </a:xfrm>
          <a:prstGeom prst="rect">
            <a:avLst/>
          </a:prstGeom>
          <a:noFill/>
        </p:spPr>
        <p:txBody>
          <a:bodyPr wrap="square" rtlCol="0">
            <a:spAutoFit/>
          </a:bodyPr>
          <a:lstStyle/>
          <a:p>
            <a:r>
              <a:rPr lang="en-IN" sz="4000" dirty="0"/>
              <a:t>Aim:</a:t>
            </a:r>
          </a:p>
        </p:txBody>
      </p:sp>
      <p:sp>
        <p:nvSpPr>
          <p:cNvPr id="3" name="TextBox 2">
            <a:extLst>
              <a:ext uri="{FF2B5EF4-FFF2-40B4-BE49-F238E27FC236}">
                <a16:creationId xmlns:a16="http://schemas.microsoft.com/office/drawing/2014/main" id="{3DA04A69-9E22-4B4A-B325-4E75AC79EEBB}"/>
              </a:ext>
            </a:extLst>
          </p:cNvPr>
          <p:cNvSpPr txBox="1"/>
          <p:nvPr/>
        </p:nvSpPr>
        <p:spPr>
          <a:xfrm>
            <a:off x="1251154" y="1688199"/>
            <a:ext cx="6826045" cy="3970318"/>
          </a:xfrm>
          <a:prstGeom prst="rect">
            <a:avLst/>
          </a:prstGeom>
          <a:noFill/>
        </p:spPr>
        <p:txBody>
          <a:bodyPr wrap="square" rtlCol="0">
            <a:spAutoFit/>
          </a:bodyPr>
          <a:lstStyle/>
          <a:p>
            <a:r>
              <a:rPr lang="en-US" sz="3600" dirty="0">
                <a:solidFill>
                  <a:srgbClr val="FF0000"/>
                </a:solidFill>
              </a:rPr>
              <a:t>We aim to create as much high-quality content, covering as many places as possible. All of which will help people travel and hopefully provide them the answers they want when they search on Internet.</a:t>
            </a:r>
            <a:endParaRPr lang="en-IN" sz="3600" dirty="0">
              <a:solidFill>
                <a:srgbClr val="FF0000"/>
              </a:solidFill>
            </a:endParaRPr>
          </a:p>
        </p:txBody>
      </p:sp>
    </p:spTree>
    <p:extLst>
      <p:ext uri="{BB962C8B-B14F-4D97-AF65-F5344CB8AC3E}">
        <p14:creationId xmlns:p14="http://schemas.microsoft.com/office/powerpoint/2010/main" val="408903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467600" cy="1143000"/>
          </a:xfrm>
        </p:spPr>
        <p:txBody>
          <a:bodyPr>
            <a:normAutofit/>
          </a:bodyPr>
          <a:lstStyle/>
          <a:p>
            <a:r>
              <a:rPr lang="en-US" sz="4400" b="1" dirty="0">
                <a:solidFill>
                  <a:srgbClr val="002060"/>
                </a:solidFill>
                <a:latin typeface="Times New Roman" pitchFamily="18" charset="0"/>
                <a:cs typeface="Times New Roman" pitchFamily="18" charset="0"/>
              </a:rPr>
              <a:t>OBJECTIVE:</a:t>
            </a:r>
          </a:p>
        </p:txBody>
      </p:sp>
      <p:sp>
        <p:nvSpPr>
          <p:cNvPr id="3" name="TextBox 2"/>
          <p:cNvSpPr txBox="1"/>
          <p:nvPr/>
        </p:nvSpPr>
        <p:spPr>
          <a:xfrm>
            <a:off x="990600" y="2438400"/>
            <a:ext cx="6781800" cy="2862322"/>
          </a:xfrm>
          <a:prstGeom prst="rect">
            <a:avLst/>
          </a:prstGeom>
          <a:noFill/>
        </p:spPr>
        <p:txBody>
          <a:bodyPr wrap="square" rtlCol="0">
            <a:spAutoFit/>
          </a:bodyPr>
          <a:lstStyle/>
          <a:p>
            <a:r>
              <a:rPr lang="en-US" sz="3600" dirty="0">
                <a:solidFill>
                  <a:srgbClr val="FF0000"/>
                </a:solidFill>
              </a:rPr>
              <a:t>The main purpose or </a:t>
            </a:r>
            <a:r>
              <a:rPr lang="en-US" sz="3600" dirty="0" err="1">
                <a:solidFill>
                  <a:srgbClr val="FF0000"/>
                </a:solidFill>
              </a:rPr>
              <a:t>objectve</a:t>
            </a:r>
            <a:r>
              <a:rPr lang="en-US" sz="3600" dirty="0">
                <a:solidFill>
                  <a:srgbClr val="FF0000"/>
                </a:solidFill>
              </a:rPr>
              <a:t> of our project is to provide all the information related to our city VARANASI to everyone through our webpage.</a:t>
            </a:r>
            <a:endParaRPr lang="en-US" sz="3600" dirty="0">
              <a:solidFill>
                <a:srgbClr val="FF0000"/>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030A0"/>
                </a:solidFill>
                <a:latin typeface="Times New Roman" pitchFamily="18" charset="0"/>
                <a:cs typeface="Times New Roman" pitchFamily="18" charset="0"/>
              </a:rPr>
              <a:t>OUR  LANDING  PAGE:</a:t>
            </a:r>
          </a:p>
        </p:txBody>
      </p:sp>
      <p:pic>
        <p:nvPicPr>
          <p:cNvPr id="4" name="Content Placeholder 3" descr="WhatsApp Image 2021-12-09 at 9.26.49 PM.jpeg"/>
          <p:cNvPicPr>
            <a:picLocks noGrp="1" noChangeAspect="1"/>
          </p:cNvPicPr>
          <p:nvPr>
            <p:ph sz="quarter" idx="1"/>
          </p:nvPr>
        </p:nvPicPr>
        <p:blipFill>
          <a:blip r:embed="rId2"/>
          <a:stretch>
            <a:fillRect/>
          </a:stretch>
        </p:blipFill>
        <p:spPr>
          <a:xfrm>
            <a:off x="304800" y="1676400"/>
            <a:ext cx="7772400" cy="462915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sApp Image 2021-12-09 at 9.27.20 PM.jpeg"/>
          <p:cNvPicPr>
            <a:picLocks noGrp="1" noChangeAspect="1"/>
          </p:cNvPicPr>
          <p:nvPr>
            <p:ph sz="quarter" idx="1"/>
          </p:nvPr>
        </p:nvPicPr>
        <p:blipFill>
          <a:blip r:embed="rId2"/>
          <a:stretch>
            <a:fillRect/>
          </a:stretch>
        </p:blipFill>
        <p:spPr>
          <a:xfrm>
            <a:off x="304800" y="1181100"/>
            <a:ext cx="8305800" cy="449580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907</TotalTime>
  <Words>286</Words>
  <Application>Microsoft Office PowerPoint</Application>
  <PresentationFormat>On-screen Show (4:3)</PresentationFormat>
  <Paragraphs>37</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Bahnschrift SemiBold SemiConden</vt:lpstr>
      <vt:lpstr>Calibri</vt:lpstr>
      <vt:lpstr>Century Schoolbook</vt:lpstr>
      <vt:lpstr>Times New Roman</vt:lpstr>
      <vt:lpstr>Wingdings</vt:lpstr>
      <vt:lpstr>Wingdings 2</vt:lpstr>
      <vt:lpstr>Oriel</vt:lpstr>
      <vt:lpstr>PowerPoint Presentation</vt:lpstr>
      <vt:lpstr>our logos:</vt:lpstr>
      <vt:lpstr>Introduction:  blog is a discussion or informational website published on the World Wide Web consisting of discrete, often informal diary-style text entries (posts).</vt:lpstr>
      <vt:lpstr>method:    .</vt:lpstr>
      <vt:lpstr>PowerPoint Presentation</vt:lpstr>
      <vt:lpstr>PowerPoint Presentation</vt:lpstr>
      <vt:lpstr>OBJECTIVE:</vt:lpstr>
      <vt:lpstr>OUR  LANDING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1. But in future we will integrate      it  with IoTs like sensors and signal  in equipments.   2.  Integrating it with the iot is  efficient to create User  Interface.  3.  Chatbot integrations will also be  there.  4. Using iot solutions we will be able     to check exact location, traffic    details, and many more.</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web development</dc:title>
  <dc:creator>Windows User</dc:creator>
  <cp:lastModifiedBy>shreyashkar jaiswal</cp:lastModifiedBy>
  <cp:revision>26</cp:revision>
  <dcterms:created xsi:type="dcterms:W3CDTF">2021-12-13T05:58:19Z</dcterms:created>
  <dcterms:modified xsi:type="dcterms:W3CDTF">2022-04-19T07:39:35Z</dcterms:modified>
</cp:coreProperties>
</file>